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Anton" pitchFamily="2" charset="0"/>
      <p:regular r:id="rId35"/>
    </p:embeddedFont>
    <p:embeddedFont>
      <p:font typeface="Helvetica Neue" panose="020B0604020202020204" charset="0"/>
      <p:regular r:id="rId36"/>
      <p:bold r:id="rId37"/>
      <p:italic r:id="rId38"/>
      <p:boldItalic r:id="rId39"/>
    </p:embeddedFont>
    <p:embeddedFont>
      <p:font typeface="Helvetica Neue Light" panose="020B0604020202020204" charset="0"/>
      <p:regular r:id="rId40"/>
      <p:bold r:id="rId41"/>
      <p:italic r:id="rId42"/>
      <p:boldItalic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gIo+s48TwHJ4zC10NlvDxu6L05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CC404A-00D3-4C8B-AAA4-BB2BD65085D0}" v="1" dt="2024-02-19T04:08:25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customschemas.google.com/relationships/presentationmetadata" Target="NUL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lozano" userId="7460d2221436ad13" providerId="LiveId" clId="{A6CC404A-00D3-4C8B-AAA4-BB2BD65085D0}"/>
    <pc:docChg chg="custSel addSld modSld">
      <pc:chgData name="Richard lozano" userId="7460d2221436ad13" providerId="LiveId" clId="{A6CC404A-00D3-4C8B-AAA4-BB2BD65085D0}" dt="2024-02-19T04:08:57.462" v="6" actId="14100"/>
      <pc:docMkLst>
        <pc:docMk/>
      </pc:docMkLst>
      <pc:sldChg chg="modSp mod">
        <pc:chgData name="Richard lozano" userId="7460d2221436ad13" providerId="LiveId" clId="{A6CC404A-00D3-4C8B-AAA4-BB2BD65085D0}" dt="2024-02-17T05:46:13.295" v="1" actId="1076"/>
        <pc:sldMkLst>
          <pc:docMk/>
          <pc:sldMk cId="0" sldId="256"/>
        </pc:sldMkLst>
        <pc:picChg chg="mod">
          <ac:chgData name="Richard lozano" userId="7460d2221436ad13" providerId="LiveId" clId="{A6CC404A-00D3-4C8B-AAA4-BB2BD65085D0}" dt="2024-02-17T05:46:13.295" v="1" actId="1076"/>
          <ac:picMkLst>
            <pc:docMk/>
            <pc:sldMk cId="0" sldId="256"/>
            <ac:picMk id="92" creationId="{00000000-0000-0000-0000-000000000000}"/>
          </ac:picMkLst>
        </pc:picChg>
      </pc:sldChg>
      <pc:sldChg chg="addSp delSp modSp add mod">
        <pc:chgData name="Richard lozano" userId="7460d2221436ad13" providerId="LiveId" clId="{A6CC404A-00D3-4C8B-AAA4-BB2BD65085D0}" dt="2024-02-19T04:08:57.462" v="6" actId="14100"/>
        <pc:sldMkLst>
          <pc:docMk/>
          <pc:sldMk cId="3937079719" sldId="287"/>
        </pc:sldMkLst>
        <pc:picChg chg="add mod">
          <ac:chgData name="Richard lozano" userId="7460d2221436ad13" providerId="LiveId" clId="{A6CC404A-00D3-4C8B-AAA4-BB2BD65085D0}" dt="2024-02-19T04:08:57.462" v="6" actId="14100"/>
          <ac:picMkLst>
            <pc:docMk/>
            <pc:sldMk cId="3937079719" sldId="287"/>
            <ac:picMk id="3" creationId="{15EB41EC-96B4-6217-997F-A1277BE3FA14}"/>
          </ac:picMkLst>
        </pc:picChg>
        <pc:picChg chg="del">
          <ac:chgData name="Richard lozano" userId="7460d2221436ad13" providerId="LiveId" clId="{A6CC404A-00D3-4C8B-AAA4-BB2BD65085D0}" dt="2024-02-19T04:08:30.426" v="3" actId="478"/>
          <ac:picMkLst>
            <pc:docMk/>
            <pc:sldMk cId="3937079719" sldId="287"/>
            <ac:picMk id="217" creationId="{FFA7F1AC-9E40-B2E4-39E2-0399691A001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d347566e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d347566e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d347566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d347566e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d347566e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d347566e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d347566e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d347566e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d347566e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d347566e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d347566e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d347566e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d347566e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d347566e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d347566e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d347566e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d347566e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d347566e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d347566e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dd347566e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d347566e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d347566e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d347566e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dd347566e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d347566e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d347566e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d347566ed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d347566ed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d347566e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d347566e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d347566e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dd347566e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A8C4BC16-83BB-4161-87CB-63A3AA8D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d347566ed_0_171:notes">
            <a:extLst>
              <a:ext uri="{FF2B5EF4-FFF2-40B4-BE49-F238E27FC236}">
                <a16:creationId xmlns:a16="http://schemas.microsoft.com/office/drawing/2014/main" id="{773A3415-EF93-1410-9F76-CAE410CD19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dd347566ed_0_171:notes">
            <a:extLst>
              <a:ext uri="{FF2B5EF4-FFF2-40B4-BE49-F238E27FC236}">
                <a16:creationId xmlns:a16="http://schemas.microsoft.com/office/drawing/2014/main" id="{708D799A-7219-07BF-E9C2-0DC42CDCF8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27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d347566ed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d347566ed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d347566ed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d347566ed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347566ed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347566ed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d347566e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d347566e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d347566e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d347566e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d347566e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d347566e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d347566e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d347566e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d347566e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d347566e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d347566e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d347566e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d347566e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d347566e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d347566e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d347566e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8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0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6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6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844325" y="2351225"/>
            <a:ext cx="54822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altLang="es-419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CONCEPTOS GENERALES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1" u="none" strike="noStrike" cap="non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022750" y="1633175"/>
            <a:ext cx="5482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altLang="es-419" sz="2000" b="0" i="0" u="none" strike="noStrike" cap="non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altLang="es-419" sz="2000" b="1" i="0" u="none" strike="noStrike" cap="non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Clase 1. </a:t>
            </a:r>
            <a:r>
              <a:rPr lang="es-419" altLang="es-419" sz="2000" b="0" i="0" u="none" strike="noStrike" cap="non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Base de Datos</a:t>
            </a:r>
            <a:endParaRPr sz="1400" b="0" i="0" u="none" strike="noStrike" cap="non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3425" y="376025"/>
            <a:ext cx="9144000" cy="698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663" y="511575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dd347566ed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1dd347566ed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1dd347566ed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59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dd347566ed_0_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dd347566ed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dd347566ed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dd347566ed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dd347566ed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dd347566ed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25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dd347566ed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dd347566ed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dd347566ed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dd347566ed_0_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1dd347566ed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1dd347566ed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dd347566ed_0_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025" y="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1dd347566ed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1dd347566ed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dd347566ed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dd347566ed_0_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025" y="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1dd347566ed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B584F7E1-CBEF-5408-C7D0-444AD791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B41EC-96B4-6217-997F-A1277BE3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79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1dd347566ed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dd347566ed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1dd347566ed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dd347566ed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dd347566ed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25" y="518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dd347566ed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dd347566ed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20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/>
        </p:nvSpPr>
        <p:spPr>
          <a:xfrm>
            <a:off x="1862245" y="1826056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419" altLang="es-419" sz="4800" b="0" i="1" u="none" strike="noStrike" cap="non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sz="4800" b="0" i="1" u="none" strike="noStrike" cap="non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8" name="Google Shape;248;p49"/>
          <p:cNvSpPr txBox="1"/>
          <p:nvPr/>
        </p:nvSpPr>
        <p:spPr>
          <a:xfrm>
            <a:off x="1244253" y="1461820"/>
            <a:ext cx="6467100" cy="29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dd347566ed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025" y="0"/>
            <a:ext cx="92290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1dd347566ed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dd347566ed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1dd347566ed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1dd347566ed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dd347566ed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On-screen Show (16:9)</PresentationFormat>
  <Paragraphs>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Anton</vt:lpstr>
      <vt:lpstr>Calibri</vt:lpstr>
      <vt:lpstr>Arial</vt:lpstr>
      <vt:lpstr>Helvetica Neue Light</vt:lpstr>
      <vt:lpstr>Helvetica Neue</vt:lpstr>
      <vt:lpstr>Lato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lozano</cp:lastModifiedBy>
  <cp:revision>1</cp:revision>
  <dcterms:modified xsi:type="dcterms:W3CDTF">2024-02-19T04:08:57Z</dcterms:modified>
</cp:coreProperties>
</file>